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8" r:id="rId5"/>
    <p:sldId id="259" r:id="rId6"/>
    <p:sldId id="279" r:id="rId7"/>
    <p:sldId id="287" r:id="rId8"/>
    <p:sldId id="280" r:id="rId9"/>
    <p:sldId id="282" r:id="rId10"/>
    <p:sldId id="283" r:id="rId11"/>
    <p:sldId id="267" r:id="rId12"/>
    <p:sldId id="268" r:id="rId13"/>
    <p:sldId id="291" r:id="rId14"/>
    <p:sldId id="270" r:id="rId15"/>
    <p:sldId id="261" r:id="rId16"/>
    <p:sldId id="269" r:id="rId17"/>
    <p:sldId id="272" r:id="rId18"/>
    <p:sldId id="273" r:id="rId19"/>
    <p:sldId id="274" r:id="rId20"/>
    <p:sldId id="275" r:id="rId21"/>
    <p:sldId id="290" r:id="rId22"/>
    <p:sldId id="292" r:id="rId23"/>
    <p:sldId id="277" r:id="rId24"/>
    <p:sldId id="289" r:id="rId25"/>
    <p:sldId id="265" r:id="rId26"/>
    <p:sldId id="278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44"/>
    <a:srgbClr val="431F17"/>
    <a:srgbClr val="7CCBFF"/>
    <a:srgbClr val="FF2F00"/>
    <a:srgbClr val="A7FF00"/>
    <a:srgbClr val="B8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6F484A-2223-40D7-872A-B4828E6D3664}" v="10" dt="2024-11-05T11:50:42.181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F66F484A-2223-40D7-872A-B4828E6D3664}"/>
    <pc:docChg chg="custSel addSld delSld modSld">
      <pc:chgData name="Thomas Noordeloos" userId="df9f46e9-7760-4f6a-814f-9e8180d7b46a" providerId="ADAL" clId="{F66F484A-2223-40D7-872A-B4828E6D3664}" dt="2024-11-05T11:50:42.166" v="83" actId="1076"/>
      <pc:docMkLst>
        <pc:docMk/>
      </pc:docMkLst>
      <pc:sldChg chg="modSp mod">
        <pc:chgData name="Thomas Noordeloos" userId="df9f46e9-7760-4f6a-814f-9e8180d7b46a" providerId="ADAL" clId="{F66F484A-2223-40D7-872A-B4828E6D3664}" dt="2024-11-05T11:50:42.166" v="83" actId="1076"/>
        <pc:sldMkLst>
          <pc:docMk/>
          <pc:sldMk cId="3788715575" sldId="258"/>
        </pc:sldMkLst>
        <pc:spChg chg="mod">
          <ac:chgData name="Thomas Noordeloos" userId="df9f46e9-7760-4f6a-814f-9e8180d7b46a" providerId="ADAL" clId="{F66F484A-2223-40D7-872A-B4828E6D3664}" dt="2024-11-05T11:50:42.166" v="83" actId="1076"/>
          <ac:spMkLst>
            <pc:docMk/>
            <pc:sldMk cId="3788715575" sldId="258"/>
            <ac:spMk id="15" creationId="{00000000-0000-0000-0000-000000000000}"/>
          </ac:spMkLst>
        </pc:spChg>
        <pc:picChg chg="mod">
          <ac:chgData name="Thomas Noordeloos" userId="df9f46e9-7760-4f6a-814f-9e8180d7b46a" providerId="ADAL" clId="{F66F484A-2223-40D7-872A-B4828E6D3664}" dt="2024-11-05T11:50:42.166" v="83" actId="1076"/>
          <ac:picMkLst>
            <pc:docMk/>
            <pc:sldMk cId="3788715575" sldId="258"/>
            <ac:picMk id="14" creationId="{00000000-0000-0000-0000-000000000000}"/>
          </ac:picMkLst>
        </pc:picChg>
      </pc:sldChg>
      <pc:sldChg chg="del">
        <pc:chgData name="Thomas Noordeloos" userId="df9f46e9-7760-4f6a-814f-9e8180d7b46a" providerId="ADAL" clId="{F66F484A-2223-40D7-872A-B4828E6D3664}" dt="2024-11-05T11:29:20.053" v="81" actId="47"/>
        <pc:sldMkLst>
          <pc:docMk/>
          <pc:sldMk cId="2275083678" sldId="276"/>
        </pc:sldMkLst>
      </pc:sldChg>
      <pc:sldChg chg="modSp mod">
        <pc:chgData name="Thomas Noordeloos" userId="df9f46e9-7760-4f6a-814f-9e8180d7b46a" providerId="ADAL" clId="{F66F484A-2223-40D7-872A-B4828E6D3664}" dt="2024-11-05T11:15:12.816" v="38" actId="20577"/>
        <pc:sldMkLst>
          <pc:docMk/>
          <pc:sldMk cId="743765552" sldId="282"/>
        </pc:sldMkLst>
        <pc:spChg chg="mod">
          <ac:chgData name="Thomas Noordeloos" userId="df9f46e9-7760-4f6a-814f-9e8180d7b46a" providerId="ADAL" clId="{F66F484A-2223-40D7-872A-B4828E6D3664}" dt="2024-11-05T11:15:12.816" v="38" actId="20577"/>
          <ac:spMkLst>
            <pc:docMk/>
            <pc:sldMk cId="743765552" sldId="282"/>
            <ac:spMk id="11" creationId="{82C61E2C-FADB-4E51-B79E-A490A0B86853}"/>
          </ac:spMkLst>
        </pc:spChg>
      </pc:sldChg>
      <pc:sldChg chg="modSp mod">
        <pc:chgData name="Thomas Noordeloos" userId="df9f46e9-7760-4f6a-814f-9e8180d7b46a" providerId="ADAL" clId="{F66F484A-2223-40D7-872A-B4828E6D3664}" dt="2024-11-05T11:17:07.021" v="58" actId="20577"/>
        <pc:sldMkLst>
          <pc:docMk/>
          <pc:sldMk cId="4134498414" sldId="283"/>
        </pc:sldMkLst>
        <pc:graphicFrameChg chg="modGraphic">
          <ac:chgData name="Thomas Noordeloos" userId="df9f46e9-7760-4f6a-814f-9e8180d7b46a" providerId="ADAL" clId="{F66F484A-2223-40D7-872A-B4828E6D3664}" dt="2024-11-05T11:17:07.021" v="58" actId="20577"/>
          <ac:graphicFrameMkLst>
            <pc:docMk/>
            <pc:sldMk cId="4134498414" sldId="283"/>
            <ac:graphicFrameMk id="4" creationId="{BB169570-9345-481D-A54B-374B3A3D8771}"/>
          </ac:graphicFrameMkLst>
        </pc:graphicFrameChg>
      </pc:sldChg>
      <pc:sldChg chg="del">
        <pc:chgData name="Thomas Noordeloos" userId="df9f46e9-7760-4f6a-814f-9e8180d7b46a" providerId="ADAL" clId="{F66F484A-2223-40D7-872A-B4828E6D3664}" dt="2024-11-05T11:14:22.586" v="8" actId="47"/>
        <pc:sldMkLst>
          <pc:docMk/>
          <pc:sldMk cId="3605389952" sldId="284"/>
        </pc:sldMkLst>
      </pc:sldChg>
      <pc:sldChg chg="del">
        <pc:chgData name="Thomas Noordeloos" userId="df9f46e9-7760-4f6a-814f-9e8180d7b46a" providerId="ADAL" clId="{F66F484A-2223-40D7-872A-B4828E6D3664}" dt="2024-11-05T11:14:22.586" v="8" actId="47"/>
        <pc:sldMkLst>
          <pc:docMk/>
          <pc:sldMk cId="507343523" sldId="285"/>
        </pc:sldMkLst>
      </pc:sldChg>
      <pc:sldChg chg="del">
        <pc:chgData name="Thomas Noordeloos" userId="df9f46e9-7760-4f6a-814f-9e8180d7b46a" providerId="ADAL" clId="{F66F484A-2223-40D7-872A-B4828E6D3664}" dt="2024-11-05T11:29:25.980" v="82" actId="47"/>
        <pc:sldMkLst>
          <pc:docMk/>
          <pc:sldMk cId="2887724507" sldId="286"/>
        </pc:sldMkLst>
      </pc:sldChg>
      <pc:sldChg chg="modSp mod">
        <pc:chgData name="Thomas Noordeloos" userId="df9f46e9-7760-4f6a-814f-9e8180d7b46a" providerId="ADAL" clId="{F66F484A-2223-40D7-872A-B4828E6D3664}" dt="2024-11-05T11:29:03.046" v="77" actId="1076"/>
        <pc:sldMkLst>
          <pc:docMk/>
          <pc:sldMk cId="3717847103" sldId="290"/>
        </pc:sldMkLst>
        <pc:picChg chg="mod">
          <ac:chgData name="Thomas Noordeloos" userId="df9f46e9-7760-4f6a-814f-9e8180d7b46a" providerId="ADAL" clId="{F66F484A-2223-40D7-872A-B4828E6D3664}" dt="2024-11-05T11:29:03.046" v="77" actId="1076"/>
          <ac:picMkLst>
            <pc:docMk/>
            <pc:sldMk cId="3717847103" sldId="290"/>
            <ac:picMk id="2" creationId="{3C8E3586-2015-7D26-DAA2-293FA4E95D60}"/>
          </ac:picMkLst>
        </pc:picChg>
        <pc:picChg chg="mod">
          <ac:chgData name="Thomas Noordeloos" userId="df9f46e9-7760-4f6a-814f-9e8180d7b46a" providerId="ADAL" clId="{F66F484A-2223-40D7-872A-B4828E6D3664}" dt="2024-11-05T11:28:58.920" v="76" actId="1076"/>
          <ac:picMkLst>
            <pc:docMk/>
            <pc:sldMk cId="3717847103" sldId="290"/>
            <ac:picMk id="4" creationId="{72B656E3-172E-1B21-1D72-0BCA8A030008}"/>
          </ac:picMkLst>
        </pc:picChg>
        <pc:picChg chg="mod">
          <ac:chgData name="Thomas Noordeloos" userId="df9f46e9-7760-4f6a-814f-9e8180d7b46a" providerId="ADAL" clId="{F66F484A-2223-40D7-872A-B4828E6D3664}" dt="2024-11-05T11:28:55.103" v="75" actId="1076"/>
          <ac:picMkLst>
            <pc:docMk/>
            <pc:sldMk cId="3717847103" sldId="290"/>
            <ac:picMk id="5" creationId="{F3F8F2EF-E232-D419-AD0E-F3DBBCB334AE}"/>
          </ac:picMkLst>
        </pc:picChg>
      </pc:sldChg>
      <pc:sldChg chg="addSp delSp modSp add mod modAnim">
        <pc:chgData name="Thomas Noordeloos" userId="df9f46e9-7760-4f6a-814f-9e8180d7b46a" providerId="ADAL" clId="{F66F484A-2223-40D7-872A-B4828E6D3664}" dt="2024-11-05T11:22:47.803" v="61"/>
        <pc:sldMkLst>
          <pc:docMk/>
          <pc:sldMk cId="3987101847" sldId="291"/>
        </pc:sldMkLst>
        <pc:picChg chg="add mod">
          <ac:chgData name="Thomas Noordeloos" userId="df9f46e9-7760-4f6a-814f-9e8180d7b46a" providerId="ADAL" clId="{F66F484A-2223-40D7-872A-B4828E6D3664}" dt="2024-11-05T11:22:47.803" v="61"/>
          <ac:picMkLst>
            <pc:docMk/>
            <pc:sldMk cId="3987101847" sldId="291"/>
            <ac:picMk id="2" creationId="{3CD6FE46-061D-BB53-2AC7-69DB28DECCE3}"/>
          </ac:picMkLst>
        </pc:picChg>
        <pc:picChg chg="del">
          <ac:chgData name="Thomas Noordeloos" userId="df9f46e9-7760-4f6a-814f-9e8180d7b46a" providerId="ADAL" clId="{F66F484A-2223-40D7-872A-B4828E6D3664}" dt="2024-11-05T11:21:11.872" v="60" actId="478"/>
          <ac:picMkLst>
            <pc:docMk/>
            <pc:sldMk cId="3987101847" sldId="291"/>
            <ac:picMk id="4" creationId="{9F33C12C-F899-533F-5E8B-0C714782AB02}"/>
          </ac:picMkLst>
        </pc:picChg>
      </pc:sldChg>
      <pc:sldChg chg="addSp delSp modSp add mod">
        <pc:chgData name="Thomas Noordeloos" userId="df9f46e9-7760-4f6a-814f-9e8180d7b46a" providerId="ADAL" clId="{F66F484A-2223-40D7-872A-B4828E6D3664}" dt="2024-11-05T11:29:15.550" v="80" actId="1076"/>
        <pc:sldMkLst>
          <pc:docMk/>
          <pc:sldMk cId="1625659993" sldId="292"/>
        </pc:sldMkLst>
        <pc:spChg chg="mod">
          <ac:chgData name="Thomas Noordeloos" userId="df9f46e9-7760-4f6a-814f-9e8180d7b46a" providerId="ADAL" clId="{F66F484A-2223-40D7-872A-B4828E6D3664}" dt="2024-11-05T11:25:08.844" v="66" actId="20577"/>
          <ac:spMkLst>
            <pc:docMk/>
            <pc:sldMk cId="1625659993" sldId="292"/>
            <ac:spMk id="7" creationId="{B756FFD4-45A1-FB3B-ED4C-D1C35A8EFF48}"/>
          </ac:spMkLst>
        </pc:spChg>
        <pc:picChg chg="mod">
          <ac:chgData name="Thomas Noordeloos" userId="df9f46e9-7760-4f6a-814f-9e8180d7b46a" providerId="ADAL" clId="{F66F484A-2223-40D7-872A-B4828E6D3664}" dt="2024-11-05T11:29:08.022" v="78" actId="1076"/>
          <ac:picMkLst>
            <pc:docMk/>
            <pc:sldMk cId="1625659993" sldId="292"/>
            <ac:picMk id="2" creationId="{C266A352-0114-5211-6D3B-0927BE82A4C1}"/>
          </ac:picMkLst>
        </pc:picChg>
        <pc:picChg chg="del">
          <ac:chgData name="Thomas Noordeloos" userId="df9f46e9-7760-4f6a-814f-9e8180d7b46a" providerId="ADAL" clId="{F66F484A-2223-40D7-872A-B4828E6D3664}" dt="2024-11-05T11:28:15.885" v="71" actId="478"/>
          <ac:picMkLst>
            <pc:docMk/>
            <pc:sldMk cId="1625659993" sldId="292"/>
            <ac:picMk id="4" creationId="{97E0886F-6CA4-0BC3-D4AE-543CA546D7B8}"/>
          </ac:picMkLst>
        </pc:picChg>
        <pc:picChg chg="mod">
          <ac:chgData name="Thomas Noordeloos" userId="df9f46e9-7760-4f6a-814f-9e8180d7b46a" providerId="ADAL" clId="{F66F484A-2223-40D7-872A-B4828E6D3664}" dt="2024-11-05T11:29:09.894" v="79" actId="1076"/>
          <ac:picMkLst>
            <pc:docMk/>
            <pc:sldMk cId="1625659993" sldId="292"/>
            <ac:picMk id="5" creationId="{685BAE70-8C03-8512-B403-A54964FA3E47}"/>
          </ac:picMkLst>
        </pc:picChg>
        <pc:picChg chg="add mod">
          <ac:chgData name="Thomas Noordeloos" userId="df9f46e9-7760-4f6a-814f-9e8180d7b46a" providerId="ADAL" clId="{F66F484A-2223-40D7-872A-B4828E6D3664}" dt="2024-11-05T11:29:15.550" v="80" actId="1076"/>
          <ac:picMkLst>
            <pc:docMk/>
            <pc:sldMk cId="1625659993" sldId="292"/>
            <ac:picMk id="1026" creationId="{ECBDD328-A943-C502-87CD-51CE7B0A3864}"/>
          </ac:picMkLst>
        </pc:picChg>
      </pc:sldChg>
    </pc:docChg>
  </pc:docChgLst>
  <pc:docChgLst>
    <pc:chgData name="Thomas Noordeloos" userId="df9f46e9-7760-4f6a-814f-9e8180d7b46a" providerId="ADAL" clId="{FCD13365-A20E-4F4A-92A3-89D598C3866E}"/>
    <pc:docChg chg="custSel addSld delSld modSld">
      <pc:chgData name="Thomas Noordeloos" userId="df9f46e9-7760-4f6a-814f-9e8180d7b46a" providerId="ADAL" clId="{FCD13365-A20E-4F4A-92A3-89D598C3866E}" dt="2023-11-15T11:08:29.047" v="138" actId="20577"/>
      <pc:docMkLst>
        <pc:docMk/>
      </pc:docMkLst>
      <pc:sldChg chg="del">
        <pc:chgData name="Thomas Noordeloos" userId="df9f46e9-7760-4f6a-814f-9e8180d7b46a" providerId="ADAL" clId="{FCD13365-A20E-4F4A-92A3-89D598C3866E}" dt="2023-11-10T15:23:27.928" v="133" actId="47"/>
        <pc:sldMkLst>
          <pc:docMk/>
          <pc:sldMk cId="4104890735" sldId="257"/>
        </pc:sldMkLst>
      </pc:sldChg>
      <pc:sldChg chg="modSp mod">
        <pc:chgData name="Thomas Noordeloos" userId="df9f46e9-7760-4f6a-814f-9e8180d7b46a" providerId="ADAL" clId="{FCD13365-A20E-4F4A-92A3-89D598C3866E}" dt="2023-11-15T11:08:29.047" v="138" actId="20577"/>
        <pc:sldMkLst>
          <pc:docMk/>
          <pc:sldMk cId="3788715575" sldId="258"/>
        </pc:sldMkLst>
        <pc:spChg chg="mod">
          <ac:chgData name="Thomas Noordeloos" userId="df9f46e9-7760-4f6a-814f-9e8180d7b46a" providerId="ADAL" clId="{FCD13365-A20E-4F4A-92A3-89D598C3866E}" dt="2023-11-15T11:08:29.047" v="138" actId="20577"/>
          <ac:spMkLst>
            <pc:docMk/>
            <pc:sldMk cId="3788715575" sldId="258"/>
            <ac:spMk id="15" creationId="{00000000-0000-0000-0000-000000000000}"/>
          </ac:spMkLst>
        </pc:spChg>
      </pc:sldChg>
      <pc:sldChg chg="modSp mod">
        <pc:chgData name="Thomas Noordeloos" userId="df9f46e9-7760-4f6a-814f-9e8180d7b46a" providerId="ADAL" clId="{FCD13365-A20E-4F4A-92A3-89D598C3866E}" dt="2023-11-10T15:00:54.220" v="19" actId="20577"/>
        <pc:sldMkLst>
          <pc:docMk/>
          <pc:sldMk cId="3034849042" sldId="259"/>
        </pc:sldMkLst>
        <pc:spChg chg="mod">
          <ac:chgData name="Thomas Noordeloos" userId="df9f46e9-7760-4f6a-814f-9e8180d7b46a" providerId="ADAL" clId="{FCD13365-A20E-4F4A-92A3-89D598C3866E}" dt="2023-11-10T15:00:54.220" v="19" actId="20577"/>
          <ac:spMkLst>
            <pc:docMk/>
            <pc:sldMk cId="3034849042" sldId="259"/>
            <ac:spMk id="5" creationId="{00000000-0000-0000-0000-000000000000}"/>
          </ac:spMkLst>
        </pc:spChg>
      </pc:sldChg>
      <pc:sldChg chg="addSp delSp modSp mod modAnim modNotesTx">
        <pc:chgData name="Thomas Noordeloos" userId="df9f46e9-7760-4f6a-814f-9e8180d7b46a" providerId="ADAL" clId="{FCD13365-A20E-4F4A-92A3-89D598C3866E}" dt="2023-11-10T15:16:21.386" v="121"/>
        <pc:sldMkLst>
          <pc:docMk/>
          <pc:sldMk cId="1966890979" sldId="267"/>
        </pc:sldMkLst>
        <pc:picChg chg="del mod">
          <ac:chgData name="Thomas Noordeloos" userId="df9f46e9-7760-4f6a-814f-9e8180d7b46a" providerId="ADAL" clId="{FCD13365-A20E-4F4A-92A3-89D598C3866E}" dt="2023-11-10T15:04:43.147" v="51" actId="478"/>
          <ac:picMkLst>
            <pc:docMk/>
            <pc:sldMk cId="1966890979" sldId="267"/>
            <ac:picMk id="4" creationId="{00000000-0000-0000-0000-000000000000}"/>
          </ac:picMkLst>
        </pc:picChg>
        <pc:picChg chg="add mod">
          <ac:chgData name="Thomas Noordeloos" userId="df9f46e9-7760-4f6a-814f-9e8180d7b46a" providerId="ADAL" clId="{FCD13365-A20E-4F4A-92A3-89D598C3866E}" dt="2023-11-10T15:16:18.960" v="120" actId="1076"/>
          <ac:picMkLst>
            <pc:docMk/>
            <pc:sldMk cId="1966890979" sldId="267"/>
            <ac:picMk id="5" creationId="{4819A1CF-4FD1-F741-84C8-DD6C676E2173}"/>
          </ac:picMkLst>
        </pc:picChg>
        <pc:picChg chg="add del mod">
          <ac:chgData name="Thomas Noordeloos" userId="df9f46e9-7760-4f6a-814f-9e8180d7b46a" providerId="ADAL" clId="{FCD13365-A20E-4F4A-92A3-89D598C3866E}" dt="2023-11-10T15:08:06.643" v="104" actId="478"/>
          <ac:picMkLst>
            <pc:docMk/>
            <pc:sldMk cId="1966890979" sldId="267"/>
            <ac:picMk id="1026" creationId="{F300232D-7EB8-07B2-87A7-05787CDE66AF}"/>
          </ac:picMkLst>
        </pc:picChg>
        <pc:picChg chg="add del mod">
          <ac:chgData name="Thomas Noordeloos" userId="df9f46e9-7760-4f6a-814f-9e8180d7b46a" providerId="ADAL" clId="{FCD13365-A20E-4F4A-92A3-89D598C3866E}" dt="2023-11-10T15:08:06.643" v="104" actId="478"/>
          <ac:picMkLst>
            <pc:docMk/>
            <pc:sldMk cId="1966890979" sldId="267"/>
            <ac:picMk id="1028" creationId="{8D533F1D-AEE9-9D2E-1F51-03096B9C733B}"/>
          </ac:picMkLst>
        </pc:picChg>
        <pc:picChg chg="add mod">
          <ac:chgData name="Thomas Noordeloos" userId="df9f46e9-7760-4f6a-814f-9e8180d7b46a" providerId="ADAL" clId="{FCD13365-A20E-4F4A-92A3-89D598C3866E}" dt="2023-11-10T15:15:36.706" v="118" actId="1076"/>
          <ac:picMkLst>
            <pc:docMk/>
            <pc:sldMk cId="1966890979" sldId="267"/>
            <ac:picMk id="1030" creationId="{F6EE2AB5-9F03-F7E3-C282-4CE138554BC3}"/>
          </ac:picMkLst>
        </pc:picChg>
      </pc:sldChg>
      <pc:sldChg chg="modSp mod">
        <pc:chgData name="Thomas Noordeloos" userId="df9f46e9-7760-4f6a-814f-9e8180d7b46a" providerId="ADAL" clId="{FCD13365-A20E-4F4A-92A3-89D598C3866E}" dt="2023-11-10T15:01:37.365" v="32" actId="20577"/>
        <pc:sldMkLst>
          <pc:docMk/>
          <pc:sldMk cId="743765552" sldId="282"/>
        </pc:sldMkLst>
        <pc:spChg chg="mod">
          <ac:chgData name="Thomas Noordeloos" userId="df9f46e9-7760-4f6a-814f-9e8180d7b46a" providerId="ADAL" clId="{FCD13365-A20E-4F4A-92A3-89D598C3866E}" dt="2023-11-10T15:01:37.365" v="32" actId="20577"/>
          <ac:spMkLst>
            <pc:docMk/>
            <pc:sldMk cId="743765552" sldId="282"/>
            <ac:spMk id="11" creationId="{82C61E2C-FADB-4E51-B79E-A490A0B86853}"/>
          </ac:spMkLst>
        </pc:spChg>
      </pc:sldChg>
      <pc:sldChg chg="modSp mod">
        <pc:chgData name="Thomas Noordeloos" userId="df9f46e9-7760-4f6a-814f-9e8180d7b46a" providerId="ADAL" clId="{FCD13365-A20E-4F4A-92A3-89D598C3866E}" dt="2023-11-10T15:02:54.424" v="45" actId="20577"/>
        <pc:sldMkLst>
          <pc:docMk/>
          <pc:sldMk cId="4134498414" sldId="283"/>
        </pc:sldMkLst>
        <pc:graphicFrameChg chg="modGraphic">
          <ac:chgData name="Thomas Noordeloos" userId="df9f46e9-7760-4f6a-814f-9e8180d7b46a" providerId="ADAL" clId="{FCD13365-A20E-4F4A-92A3-89D598C3866E}" dt="2023-11-10T15:02:54.424" v="45" actId="20577"/>
          <ac:graphicFrameMkLst>
            <pc:docMk/>
            <pc:sldMk cId="4134498414" sldId="283"/>
            <ac:graphicFrameMk id="4" creationId="{BB169570-9345-481D-A54B-374B3A3D8771}"/>
          </ac:graphicFrameMkLst>
        </pc:graphicFrameChg>
      </pc:sldChg>
      <pc:sldChg chg="addSp delSp modSp add mod">
        <pc:chgData name="Thomas Noordeloos" userId="df9f46e9-7760-4f6a-814f-9e8180d7b46a" providerId="ADAL" clId="{FCD13365-A20E-4F4A-92A3-89D598C3866E}" dt="2023-11-10T15:20:00.739" v="132" actId="14100"/>
        <pc:sldMkLst>
          <pc:docMk/>
          <pc:sldMk cId="3717847103" sldId="290"/>
        </pc:sldMkLst>
        <pc:spChg chg="mod">
          <ac:chgData name="Thomas Noordeloos" userId="df9f46e9-7760-4f6a-814f-9e8180d7b46a" providerId="ADAL" clId="{FCD13365-A20E-4F4A-92A3-89D598C3866E}" dt="2023-11-10T15:14:07.483" v="112" actId="20577"/>
          <ac:spMkLst>
            <pc:docMk/>
            <pc:sldMk cId="3717847103" sldId="290"/>
            <ac:spMk id="7" creationId="{345FCE53-F027-4817-9F07-2AEE94AEBC3C}"/>
          </ac:spMkLst>
        </pc:spChg>
        <pc:picChg chg="add mod">
          <ac:chgData name="Thomas Noordeloos" userId="df9f46e9-7760-4f6a-814f-9e8180d7b46a" providerId="ADAL" clId="{FCD13365-A20E-4F4A-92A3-89D598C3866E}" dt="2023-11-10T15:20:00.739" v="132" actId="14100"/>
          <ac:picMkLst>
            <pc:docMk/>
            <pc:sldMk cId="3717847103" sldId="290"/>
            <ac:picMk id="2" creationId="{3C8E3586-2015-7D26-DAA2-293FA4E95D60}"/>
          </ac:picMkLst>
        </pc:picChg>
        <pc:picChg chg="del">
          <ac:chgData name="Thomas Noordeloos" userId="df9f46e9-7760-4f6a-814f-9e8180d7b46a" providerId="ADAL" clId="{FCD13365-A20E-4F4A-92A3-89D598C3866E}" dt="2023-11-10T15:14:18.061" v="117" actId="478"/>
          <ac:picMkLst>
            <pc:docMk/>
            <pc:sldMk cId="3717847103" sldId="290"/>
            <ac:picMk id="3" creationId="{1E149AFD-074C-60A7-876B-FA4818789992}"/>
          </ac:picMkLst>
        </pc:picChg>
        <pc:picChg chg="add mod">
          <ac:chgData name="Thomas Noordeloos" userId="df9f46e9-7760-4f6a-814f-9e8180d7b46a" providerId="ADAL" clId="{FCD13365-A20E-4F4A-92A3-89D598C3866E}" dt="2023-11-10T15:19:56.876" v="130" actId="14100"/>
          <ac:picMkLst>
            <pc:docMk/>
            <pc:sldMk cId="3717847103" sldId="290"/>
            <ac:picMk id="4" creationId="{72B656E3-172E-1B21-1D72-0BCA8A030008}"/>
          </ac:picMkLst>
        </pc:picChg>
        <pc:picChg chg="add mod">
          <ac:chgData name="Thomas Noordeloos" userId="df9f46e9-7760-4f6a-814f-9e8180d7b46a" providerId="ADAL" clId="{FCD13365-A20E-4F4A-92A3-89D598C3866E}" dt="2023-11-10T15:19:54.741" v="129" actId="14100"/>
          <ac:picMkLst>
            <pc:docMk/>
            <pc:sldMk cId="3717847103" sldId="290"/>
            <ac:picMk id="5" creationId="{F3F8F2EF-E232-D419-AD0E-F3DBBCB334AE}"/>
          </ac:picMkLst>
        </pc:picChg>
        <pc:picChg chg="del">
          <ac:chgData name="Thomas Noordeloos" userId="df9f46e9-7760-4f6a-814f-9e8180d7b46a" providerId="ADAL" clId="{FCD13365-A20E-4F4A-92A3-89D598C3866E}" dt="2023-11-10T15:14:10.779" v="113" actId="478"/>
          <ac:picMkLst>
            <pc:docMk/>
            <pc:sldMk cId="3717847103" sldId="290"/>
            <ac:picMk id="2050" creationId="{C3A084FC-539E-5665-BB5F-9990B7AC6A2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no\Yuverta\Team%20MT%20Medewerkers%20-%20Docenten\Brondocumenten\Onderwijsverantwoording%20en%20afspraken\Rollen%20Adviseur%20Duurzame%20Leefomgeving\Rollen%20AD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Blad1!$F$11</c:f>
              <c:strCache>
                <c:ptCount val="1"/>
                <c:pt idx="0">
                  <c:v>Leerjaar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Blad1!$G$10:$L$10</c:f>
              <c:strCache>
                <c:ptCount val="6"/>
                <c:pt idx="0">
                  <c:v>Creatieve denker</c:v>
                </c:pt>
                <c:pt idx="1">
                  <c:v>Kritische onderzoeker</c:v>
                </c:pt>
                <c:pt idx="2">
                  <c:v>Betrokken wereldverbeteraar</c:v>
                </c:pt>
                <c:pt idx="3">
                  <c:v>Waarde creërende ondernemer</c:v>
                </c:pt>
                <c:pt idx="4">
                  <c:v>Empathische verbinder</c:v>
                </c:pt>
                <c:pt idx="5">
                  <c:v>Netwerkende co-creator</c:v>
                </c:pt>
              </c:strCache>
            </c:strRef>
          </c:cat>
          <c:val>
            <c:numRef>
              <c:f>Blad1!$G$11:$L$11</c:f>
              <c:numCache>
                <c:formatCode>General</c:formatCode>
                <c:ptCount val="6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8</c:v>
                </c:pt>
                <c:pt idx="4">
                  <c:v>2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AF-42FF-B703-1E36ECFE25B9}"/>
            </c:ext>
          </c:extLst>
        </c:ser>
        <c:ser>
          <c:idx val="1"/>
          <c:order val="1"/>
          <c:tx>
            <c:strRef>
              <c:f>Blad1!$F$12</c:f>
              <c:strCache>
                <c:ptCount val="1"/>
                <c:pt idx="0">
                  <c:v>Leerjaar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Blad1!$G$10:$L$10</c:f>
              <c:strCache>
                <c:ptCount val="6"/>
                <c:pt idx="0">
                  <c:v>Creatieve denker</c:v>
                </c:pt>
                <c:pt idx="1">
                  <c:v>Kritische onderzoeker</c:v>
                </c:pt>
                <c:pt idx="2">
                  <c:v>Betrokken wereldverbeteraar</c:v>
                </c:pt>
                <c:pt idx="3">
                  <c:v>Waarde creërende ondernemer</c:v>
                </c:pt>
                <c:pt idx="4">
                  <c:v>Empathische verbinder</c:v>
                </c:pt>
                <c:pt idx="5">
                  <c:v>Netwerkende co-creator</c:v>
                </c:pt>
              </c:strCache>
            </c:strRef>
          </c:cat>
          <c:val>
            <c:numRef>
              <c:f>Blad1!$G$12:$L$12</c:f>
              <c:numCache>
                <c:formatCode>General</c:formatCode>
                <c:ptCount val="6"/>
                <c:pt idx="0">
                  <c:v>6</c:v>
                </c:pt>
                <c:pt idx="1">
                  <c:v>8</c:v>
                </c:pt>
                <c:pt idx="2">
                  <c:v>4</c:v>
                </c:pt>
                <c:pt idx="3">
                  <c:v>8</c:v>
                </c:pt>
                <c:pt idx="4">
                  <c:v>3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AF-42FF-B703-1E36ECFE25B9}"/>
            </c:ext>
          </c:extLst>
        </c:ser>
        <c:ser>
          <c:idx val="2"/>
          <c:order val="2"/>
          <c:tx>
            <c:strRef>
              <c:f>Blad1!$F$13</c:f>
              <c:strCache>
                <c:ptCount val="1"/>
                <c:pt idx="0">
                  <c:v>Leerjaar 3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Blad1!$G$10:$L$10</c:f>
              <c:strCache>
                <c:ptCount val="6"/>
                <c:pt idx="0">
                  <c:v>Creatieve denker</c:v>
                </c:pt>
                <c:pt idx="1">
                  <c:v>Kritische onderzoeker</c:v>
                </c:pt>
                <c:pt idx="2">
                  <c:v>Betrokken wereldverbeteraar</c:v>
                </c:pt>
                <c:pt idx="3">
                  <c:v>Waarde creërende ondernemer</c:v>
                </c:pt>
                <c:pt idx="4">
                  <c:v>Empathische verbinder</c:v>
                </c:pt>
                <c:pt idx="5">
                  <c:v>Netwerkende co-creator</c:v>
                </c:pt>
              </c:strCache>
            </c:strRef>
          </c:cat>
          <c:val>
            <c:numRef>
              <c:f>Blad1!$G$13:$L$13</c:f>
              <c:numCache>
                <c:formatCode>General</c:formatCode>
                <c:ptCount val="6"/>
                <c:pt idx="0">
                  <c:v>8</c:v>
                </c:pt>
                <c:pt idx="1">
                  <c:v>10</c:v>
                </c:pt>
                <c:pt idx="2">
                  <c:v>6</c:v>
                </c:pt>
                <c:pt idx="3">
                  <c:v>10</c:v>
                </c:pt>
                <c:pt idx="4">
                  <c:v>6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AF-42FF-B703-1E36ECFE2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1745184"/>
        <c:axId val="1281745600"/>
      </c:radarChart>
      <c:catAx>
        <c:axId val="128174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281745600"/>
        <c:crosses val="autoZero"/>
        <c:auto val="1"/>
        <c:lblAlgn val="ctr"/>
        <c:lblOffset val="100"/>
        <c:noMultiLvlLbl val="0"/>
      </c:catAx>
      <c:valAx>
        <c:axId val="128174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281745184"/>
        <c:crosses val="autoZero"/>
        <c:crossBetween val="between"/>
      </c:valAx>
      <c:spPr>
        <a:noFill/>
        <a:ln>
          <a:noFill/>
        </a:ln>
        <a:effectLst>
          <a:softEdge rad="31750"/>
        </a:effectLst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5-11-2024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https://hollandhightech.nl/nieuws-agenda/nieuws/asml-in-de-50-meest-waardevolle-bedrijven-ter-wereld-in-2023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536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5-11-2024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5-11-2024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5-11-2024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527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5-11-2024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qhCM0F81vEg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6personalities.com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global-business-school.org/files/folder_2/social-entrepreneurship-750x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78" y="2612223"/>
            <a:ext cx="71437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1433928" y="2070752"/>
            <a:ext cx="9144000" cy="1646595"/>
          </a:xfrm>
        </p:spPr>
        <p:txBody>
          <a:bodyPr>
            <a:normAutofit fontScale="90000"/>
          </a:bodyPr>
          <a:lstStyle/>
          <a:p>
            <a:br>
              <a:rPr lang="nl-NL" sz="3600" dirty="0">
                <a:latin typeface="Agency FB" panose="020B0503020202020204" pitchFamily="34" charset="0"/>
              </a:rPr>
            </a:br>
            <a:r>
              <a:rPr lang="nl-NL" sz="7300" b="1" dirty="0">
                <a:solidFill>
                  <a:srgbClr val="000644"/>
                </a:solidFill>
                <a:latin typeface="Athletics" panose="02000000000000000000" pitchFamily="2" charset="0"/>
              </a:rPr>
              <a:t>Project</a:t>
            </a:r>
            <a:br>
              <a:rPr lang="nl-NL" sz="7300" b="1" dirty="0">
                <a:solidFill>
                  <a:srgbClr val="000644"/>
                </a:solidFill>
                <a:latin typeface="Athletics" panose="02000000000000000000" pitchFamily="2" charset="0"/>
              </a:rPr>
            </a:br>
            <a:r>
              <a:rPr lang="nl-NL" sz="7300" b="1" dirty="0">
                <a:solidFill>
                  <a:srgbClr val="000644"/>
                </a:solidFill>
                <a:latin typeface="Athletics" panose="02000000000000000000" pitchFamily="2" charset="0"/>
              </a:rPr>
              <a:t> “Mijn onderneming”</a:t>
            </a:r>
            <a:br>
              <a:rPr lang="nl-NL" sz="7300" b="1" dirty="0">
                <a:solidFill>
                  <a:srgbClr val="000644"/>
                </a:solidFill>
                <a:latin typeface="Athletics" panose="02000000000000000000" pitchFamily="2" charset="0"/>
              </a:rPr>
            </a:br>
            <a:r>
              <a:rPr lang="nl-NL" sz="5300" dirty="0">
                <a:solidFill>
                  <a:srgbClr val="000644"/>
                </a:solidFill>
                <a:latin typeface="Athletics" panose="02000000000000000000" pitchFamily="2" charset="0"/>
              </a:rPr>
              <a:t>Leerjaar 2 - Periode 2 </a:t>
            </a:r>
            <a:br>
              <a:rPr lang="nl-NL" sz="2000" dirty="0">
                <a:latin typeface="Athletics" panose="02000000000000000000" pitchFamily="2" charset="0"/>
              </a:rPr>
            </a:br>
            <a:br>
              <a:rPr lang="nl-NL" sz="2200" dirty="0">
                <a:latin typeface="Agency FB" panose="020B0503020202020204" pitchFamily="34" charset="0"/>
              </a:rPr>
            </a:br>
            <a:endParaRPr lang="nl-NL" sz="22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58273-4963-1139-89FC-401ECF0AB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Zara Masters the Art of Retail | The Beast File">
            <a:hlinkClick r:id="" action="ppaction://media"/>
            <a:extLst>
              <a:ext uri="{FF2B5EF4-FFF2-40B4-BE49-F238E27FC236}">
                <a16:creationId xmlns:a16="http://schemas.microsoft.com/office/drawing/2014/main" id="{3CD6FE46-061D-BB53-2AC7-69DB28DECC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0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6DE99D0-9C89-456F-9013-FE859C1E8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190" y="1074198"/>
            <a:ext cx="4087524" cy="4833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8F7EFC1-9A77-45C0-83FA-3C9D1DE53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92" y="1074198"/>
            <a:ext cx="5643480" cy="4833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7847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524" y="514349"/>
            <a:ext cx="10125001" cy="54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78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563" y="1328737"/>
            <a:ext cx="9374874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91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EC3C8CDD-84FE-4E67-80BA-EF9C56964593}"/>
              </a:ext>
            </a:extLst>
          </p:cNvPr>
          <p:cNvGrpSpPr/>
          <p:nvPr/>
        </p:nvGrpSpPr>
        <p:grpSpPr>
          <a:xfrm>
            <a:off x="1557337" y="864524"/>
            <a:ext cx="9077325" cy="5128951"/>
            <a:chOff x="1647825" y="509848"/>
            <a:chExt cx="9077325" cy="5128951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7825" y="509848"/>
              <a:ext cx="9077325" cy="5128951"/>
            </a:xfrm>
            <a:prstGeom prst="rect">
              <a:avLst/>
            </a:prstGeom>
          </p:spPr>
        </p:pic>
        <p:pic>
          <p:nvPicPr>
            <p:cNvPr id="2050" name="Picture 2" descr="Boek 'Zakendoen in de nieuwe economie' Managementboek van het Jaar 2014 -  Duurzaam Ondernemen">
              <a:extLst>
                <a:ext uri="{FF2B5EF4-FFF2-40B4-BE49-F238E27FC236}">
                  <a16:creationId xmlns:a16="http://schemas.microsoft.com/office/drawing/2014/main" id="{8C8029BF-610A-4150-B85D-DFD626254E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8187" y="1686186"/>
              <a:ext cx="2406679" cy="2888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0296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838" y="875886"/>
            <a:ext cx="8664323" cy="510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34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2" y="1046917"/>
            <a:ext cx="8753475" cy="4764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0813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026" y="912462"/>
            <a:ext cx="8257947" cy="5033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4616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345FCE53-F027-4817-9F07-2AEE94AE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nl-NL" sz="5400" b="1">
                <a:latin typeface="Athletics" panose="02000000000000000000" pitchFamily="2" charset="0"/>
              </a:rPr>
              <a:t>‘Mijn onderneming’ 2022/2023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C8E3586-2015-7D26-DAA2-293FA4E95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36224"/>
            <a:ext cx="2932449" cy="29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2B656E3-172E-1B21-1D72-0BCA8A0300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351" y="1845017"/>
            <a:ext cx="2932449" cy="293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3F8F2EF-E232-D419-AD0E-F3DBBCB33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75" y="1836225"/>
            <a:ext cx="2932449" cy="29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47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BBBFA-D459-E86B-592E-DD1017046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756FFD4-45A1-FB3B-ED4C-D1C35A8E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nl-NL" sz="5400" b="1" dirty="0">
                <a:latin typeface="Athletics" panose="02000000000000000000" pitchFamily="2" charset="0"/>
              </a:rPr>
              <a:t>‘Mijn onderneming’ 2023/2024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266A352-0114-5211-6D3B-0927BE82A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1836225"/>
            <a:ext cx="2886832" cy="29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85BAE70-8C03-8512-B403-A54964FA3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9775" y="2141805"/>
            <a:ext cx="2932449" cy="2321288"/>
          </a:xfrm>
          <a:prstGeom prst="rect">
            <a:avLst/>
          </a:prstGeom>
        </p:spPr>
      </p:pic>
      <p:pic>
        <p:nvPicPr>
          <p:cNvPr id="1026" name="Picture 2" descr="Afbeelding met tekst, tekenfilm, grafische vormgeving, illustratie&#10;&#10;Automatisch gegenereerde beschrijving">
            <a:extLst>
              <a:ext uri="{FF2B5EF4-FFF2-40B4-BE49-F238E27FC236}">
                <a16:creationId xmlns:a16="http://schemas.microsoft.com/office/drawing/2014/main" id="{ECBDD328-A943-C502-87CD-51CE7B0A3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967" y="1836224"/>
            <a:ext cx="2924303" cy="29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65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06403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b="1">
                <a:latin typeface="Athletics" panose="02000000000000000000" pitchFamily="2" charset="0"/>
              </a:rPr>
              <a:t>Deze periode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59182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>
                <a:latin typeface="Athletics" panose="02000000000000000000" pitchFamily="2" charset="0"/>
              </a:rPr>
              <a:t> Durf anders te denken, durf kritisch te denken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>
                <a:latin typeface="Athletics" panose="02000000000000000000" pitchFamily="2" charset="0"/>
              </a:rPr>
              <a:t> Van wens naar een sociale onderneming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>
                <a:latin typeface="Athletics" panose="02000000000000000000" pitchFamily="2" charset="0"/>
              </a:rPr>
              <a:t> Ontwikkelen van de ‘Adviseur duurzame leefomgeving’ rollen</a:t>
            </a:r>
          </a:p>
          <a:p>
            <a:pPr>
              <a:buFont typeface="Wingdings" panose="05000000000000000000" pitchFamily="2" charset="2"/>
              <a:buChar char="§"/>
            </a:pPr>
            <a:endParaRPr lang="nl-NL">
              <a:latin typeface="Athletics" panose="02000000000000000000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922" y="3641920"/>
            <a:ext cx="2952155" cy="290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849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327" y="1104900"/>
            <a:ext cx="932334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96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345FCE53-F027-4817-9F07-2AEE94AE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nl-NL" sz="4800" b="1">
                <a:latin typeface="Athletics" panose="02000000000000000000" pitchFamily="2" charset="0"/>
              </a:rPr>
              <a:t>Opdracht 1 – 16 </a:t>
            </a:r>
            <a:r>
              <a:rPr lang="nl-NL" sz="4800" b="1" err="1">
                <a:latin typeface="Athletics" panose="02000000000000000000" pitchFamily="2" charset="0"/>
              </a:rPr>
              <a:t>personalities</a:t>
            </a:r>
            <a:r>
              <a:rPr lang="nl-NL" sz="4800" b="1">
                <a:latin typeface="Athletics" panose="02000000000000000000" pitchFamily="2" charset="0"/>
              </a:rPr>
              <a:t> test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50101DE-4424-B766-CFCE-58200164D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81" y="1622181"/>
            <a:ext cx="2857500" cy="28575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DBA1FB1-ABE1-F831-EC48-8FA8CABB86D4}"/>
              </a:ext>
            </a:extLst>
          </p:cNvPr>
          <p:cNvSpPr txBox="1"/>
          <p:nvPr/>
        </p:nvSpPr>
        <p:spPr>
          <a:xfrm>
            <a:off x="838200" y="4479681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i="1" u="sng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16personalities</a:t>
            </a:r>
            <a:r>
              <a:rPr lang="nl-NL" sz="1800" i="1" u="sng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r>
              <a:rPr lang="nl-NL" sz="1800" i="1" u="sng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/nl</a:t>
            </a:r>
            <a:r>
              <a:rPr lang="nl-NL" sz="1800" i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nl-NL">
              <a:solidFill>
                <a:srgbClr val="0070C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A1A7EF8-5B19-5134-FA2F-708FC6619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619" y="1681470"/>
            <a:ext cx="6049080" cy="256293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39746F9D-9E77-DBA2-239A-6D4EFB7BE6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312"/>
          <a:stretch/>
        </p:blipFill>
        <p:spPr>
          <a:xfrm>
            <a:off x="4289619" y="4340341"/>
            <a:ext cx="3060750" cy="24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2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nl-NL" sz="4800" b="1"/>
              <a:t>Adviseur duurzame leefomgeving rollen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D22E4B6-844A-4C04-B9A3-2D56262F8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712" y="1946245"/>
            <a:ext cx="6614576" cy="3981668"/>
          </a:xfrm>
          <a:prstGeom prst="rect">
            <a:avLst/>
          </a:prstGeom>
        </p:spPr>
      </p:pic>
      <p:pic>
        <p:nvPicPr>
          <p:cNvPr id="1026" name="Picture 2" descr="Free Vector | Young people illustration">
            <a:extLst>
              <a:ext uri="{FF2B5EF4-FFF2-40B4-BE49-F238E27FC236}">
                <a16:creationId xmlns:a16="http://schemas.microsoft.com/office/drawing/2014/main" id="{279753AE-48C2-4426-9B4D-01AA1F0D9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74" b="97842" l="9585" r="89617">
                        <a14:foregroundMark x1="87380" y1="7674" x2="87380" y2="7674"/>
                        <a14:foregroundMark x1="19329" y1="82014" x2="19329" y2="82014"/>
                        <a14:foregroundMark x1="36102" y1="88969" x2="36262" y2="89688"/>
                        <a14:foregroundMark x1="37700" y1="94484" x2="37700" y2="94484"/>
                        <a14:foregroundMark x1="19010" y1="97842" x2="19010" y2="97842"/>
                        <a14:foregroundMark x1="82109" y1="81055" x2="82109" y2="81055"/>
                        <a14:foregroundMark x1="77476" y1="36211" x2="77476" y2="36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528" y="2254928"/>
            <a:ext cx="5343563" cy="355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2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2A9175B-4992-4F91-B75A-E5F425050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4597"/>
            <a:ext cx="10515600" cy="40886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3200" b="1">
                <a:solidFill>
                  <a:srgbClr val="B8A1FF"/>
                </a:solidFill>
                <a:latin typeface="+mj-lt"/>
              </a:rPr>
              <a:t> Creatieve denker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b="1">
                <a:solidFill>
                  <a:srgbClr val="431F17"/>
                </a:solidFill>
                <a:latin typeface="+mj-lt"/>
              </a:rPr>
              <a:t> Kritische onderzoeker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b="1">
                <a:solidFill>
                  <a:srgbClr val="7CCBFF"/>
                </a:solidFill>
                <a:latin typeface="+mj-lt"/>
              </a:rPr>
              <a:t> Betrokken wereldverbeteraar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b="1">
                <a:solidFill>
                  <a:srgbClr val="A7FF00"/>
                </a:solidFill>
                <a:latin typeface="+mj-lt"/>
              </a:rPr>
              <a:t> Waarde creërende ondernemer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b="1">
                <a:solidFill>
                  <a:srgbClr val="FF2F00"/>
                </a:solidFill>
                <a:latin typeface="+mj-lt"/>
              </a:rPr>
              <a:t> Empathische verbinder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>
                <a:latin typeface="+mj-lt"/>
              </a:rPr>
              <a:t> </a:t>
            </a:r>
            <a:r>
              <a:rPr lang="nl-NL" sz="3200" b="1">
                <a:solidFill>
                  <a:srgbClr val="000644"/>
                </a:solidFill>
                <a:latin typeface="+mj-lt"/>
              </a:rPr>
              <a:t>Netwerkende co-</a:t>
            </a:r>
            <a:r>
              <a:rPr lang="nl-NL" sz="3200" b="1" err="1">
                <a:solidFill>
                  <a:srgbClr val="000644"/>
                </a:solidFill>
                <a:latin typeface="+mj-lt"/>
              </a:rPr>
              <a:t>creator</a:t>
            </a:r>
            <a:endParaRPr lang="nl-NL" sz="3200" b="1">
              <a:solidFill>
                <a:srgbClr val="000644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NL" sz="3200">
              <a:latin typeface="+mj-lt"/>
            </a:endParaRPr>
          </a:p>
        </p:txBody>
      </p:sp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8CB2DF0F-532A-4D2B-B9D9-612C5F9C09D2}"/>
              </a:ext>
            </a:extLst>
          </p:cNvPr>
          <p:cNvGraphicFramePr>
            <a:graphicFrameLocks/>
          </p:cNvGraphicFramePr>
          <p:nvPr/>
        </p:nvGraphicFramePr>
        <p:xfrm>
          <a:off x="4802819" y="1864932"/>
          <a:ext cx="8063898" cy="4627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el 1">
            <a:extLst>
              <a:ext uri="{FF2B5EF4-FFF2-40B4-BE49-F238E27FC236}">
                <a16:creationId xmlns:a16="http://schemas.microsoft.com/office/drawing/2014/main" id="{60791D3B-664F-42DC-805B-A376C221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nl-NL" sz="4800" b="1"/>
              <a:t>Adviseur duurzame leefomgeving rollen</a:t>
            </a:r>
          </a:p>
        </p:txBody>
      </p:sp>
    </p:spTree>
    <p:extLst>
      <p:ext uri="{BB962C8B-B14F-4D97-AF65-F5344CB8AC3E}">
        <p14:creationId xmlns:p14="http://schemas.microsoft.com/office/powerpoint/2010/main" val="138038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8800D0D-C424-46CE-9AF3-4E27F2A9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403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b="1">
                <a:latin typeface="Athletics" panose="02000000000000000000" pitchFamily="2" charset="0"/>
              </a:rPr>
              <a:t>Deze periode</a:t>
            </a:r>
          </a:p>
        </p:txBody>
      </p:sp>
      <p:pic>
        <p:nvPicPr>
          <p:cNvPr id="2056" name="Picture 8" descr="Dragons&amp;#39; Den series 15 episode two: The importance of likeability in  business | Enterprise Nation">
            <a:extLst>
              <a:ext uri="{FF2B5EF4-FFF2-40B4-BE49-F238E27FC236}">
                <a16:creationId xmlns:a16="http://schemas.microsoft.com/office/drawing/2014/main" id="{AB2D1155-6EC2-475C-B4E7-D4C6546E7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054" y="2323518"/>
            <a:ext cx="3600634" cy="2634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8" name="Picture 10" descr="Onderzoek: populariteit podcast stijgt razendsnel | MarketingTribune Media">
            <a:extLst>
              <a:ext uri="{FF2B5EF4-FFF2-40B4-BE49-F238E27FC236}">
                <a16:creationId xmlns:a16="http://schemas.microsoft.com/office/drawing/2014/main" id="{5D5D858B-9698-4BEC-AD07-86E86DE26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5"/>
          <a:stretch/>
        </p:blipFill>
        <p:spPr bwMode="auto">
          <a:xfrm>
            <a:off x="4407024" y="2321690"/>
            <a:ext cx="3600634" cy="2636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2" name="Picture 14" descr="Van startup naar scale-up: hoe kan jouw onderneming groeien? - SFAA">
            <a:extLst>
              <a:ext uri="{FF2B5EF4-FFF2-40B4-BE49-F238E27FC236}">
                <a16:creationId xmlns:a16="http://schemas.microsoft.com/office/drawing/2014/main" id="{94E06450-244B-4361-B2ED-54BE741602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6" r="7463"/>
          <a:stretch/>
        </p:blipFill>
        <p:spPr bwMode="auto">
          <a:xfrm>
            <a:off x="562994" y="2321120"/>
            <a:ext cx="3600634" cy="2637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922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C54018DF-9285-122D-96E2-828DAA81A448}"/>
              </a:ext>
            </a:extLst>
          </p:cNvPr>
          <p:cNvGrpSpPr/>
          <p:nvPr/>
        </p:nvGrpSpPr>
        <p:grpSpPr>
          <a:xfrm>
            <a:off x="140676" y="722298"/>
            <a:ext cx="10350134" cy="5837837"/>
            <a:chOff x="1172584" y="807423"/>
            <a:chExt cx="9291850" cy="5336817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FDDD7234-4A04-24DA-D095-A0BC294D46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4474" y="807423"/>
              <a:ext cx="8859960" cy="5243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Gelijkbenige driehoek 2">
              <a:extLst>
                <a:ext uri="{FF2B5EF4-FFF2-40B4-BE49-F238E27FC236}">
                  <a16:creationId xmlns:a16="http://schemas.microsoft.com/office/drawing/2014/main" id="{05FFA41C-7ACC-8DCD-E64C-8A05ADB96924}"/>
                </a:ext>
              </a:extLst>
            </p:cNvPr>
            <p:cNvSpPr/>
            <p:nvPr/>
          </p:nvSpPr>
          <p:spPr>
            <a:xfrm rot="446793">
              <a:off x="1172584" y="3799012"/>
              <a:ext cx="7769109" cy="2345228"/>
            </a:xfrm>
            <a:prstGeom prst="triangle">
              <a:avLst>
                <a:gd name="adj" fmla="val 9768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6" name="Titel 1">
            <a:extLst>
              <a:ext uri="{FF2B5EF4-FFF2-40B4-BE49-F238E27FC236}">
                <a16:creationId xmlns:a16="http://schemas.microsoft.com/office/drawing/2014/main" id="{88800D0D-C424-46CE-9AF3-4E27F2A9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403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b="1">
                <a:latin typeface="Athletics" panose="02000000000000000000" pitchFamily="2" charset="0"/>
              </a:rPr>
              <a:t>Deze periode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CCBAA4A-FA84-F0BC-5139-65360A9B3928}"/>
              </a:ext>
            </a:extLst>
          </p:cNvPr>
          <p:cNvSpPr txBox="1"/>
          <p:nvPr/>
        </p:nvSpPr>
        <p:spPr>
          <a:xfrm>
            <a:off x="1219717" y="5749793"/>
            <a:ext cx="211431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thletics Black" panose="02000000000000000000" pitchFamily="2" charset="0"/>
              </a:rPr>
              <a:t>Onderzoeksfase</a:t>
            </a:r>
            <a:endParaRPr lang="nl-NL" sz="2000">
              <a:solidFill>
                <a:srgbClr val="002060"/>
              </a:solidFill>
              <a:latin typeface="Athletics" panose="02000000000000000000" pitchFamily="2" charset="0"/>
            </a:endParaRPr>
          </a:p>
          <a:p>
            <a:r>
              <a:rPr lang="nl-NL" sz="2000">
                <a:solidFill>
                  <a:srgbClr val="002060"/>
                </a:solidFill>
                <a:latin typeface="Athletics" panose="02000000000000000000" pitchFamily="2" charset="0"/>
              </a:rPr>
              <a:t>Week 2, 3 en 4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9757663-764B-0A84-0EBA-DA95767B8832}"/>
              </a:ext>
            </a:extLst>
          </p:cNvPr>
          <p:cNvSpPr txBox="1"/>
          <p:nvPr/>
        </p:nvSpPr>
        <p:spPr>
          <a:xfrm>
            <a:off x="3805541" y="5277436"/>
            <a:ext cx="180223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70C0"/>
                </a:solidFill>
                <a:latin typeface="Athletics Black" panose="02000000000000000000" pitchFamily="2" charset="0"/>
              </a:rPr>
              <a:t>Ontwerpfase</a:t>
            </a:r>
          </a:p>
          <a:p>
            <a:r>
              <a:rPr lang="nl-NL" sz="2000">
                <a:solidFill>
                  <a:srgbClr val="0070C0"/>
                </a:solidFill>
                <a:latin typeface="Athletics" panose="02000000000000000000" pitchFamily="2" charset="0"/>
              </a:rPr>
              <a:t>Week 5 en 6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2DD956E-18F5-1FD3-8ADA-0A274EBA70DB}"/>
              </a:ext>
            </a:extLst>
          </p:cNvPr>
          <p:cNvSpPr txBox="1"/>
          <p:nvPr/>
        </p:nvSpPr>
        <p:spPr>
          <a:xfrm>
            <a:off x="6273084" y="4863998"/>
            <a:ext cx="180223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B0F0"/>
                </a:solidFill>
                <a:latin typeface="Athletics Black" panose="02000000000000000000" pitchFamily="2" charset="0"/>
              </a:rPr>
              <a:t>Realisatiefase</a:t>
            </a:r>
          </a:p>
          <a:p>
            <a:r>
              <a:rPr lang="nl-NL" sz="2000">
                <a:solidFill>
                  <a:srgbClr val="00B0F0"/>
                </a:solidFill>
                <a:latin typeface="Athletics" panose="02000000000000000000" pitchFamily="2" charset="0"/>
              </a:rPr>
              <a:t>Week 7 en 8</a:t>
            </a:r>
          </a:p>
        </p:txBody>
      </p:sp>
      <p:pic>
        <p:nvPicPr>
          <p:cNvPr id="3078" name="Picture 6" descr="Best Business Ideas For Aquarius">
            <a:extLst>
              <a:ext uri="{FF2B5EF4-FFF2-40B4-BE49-F238E27FC236}">
                <a16:creationId xmlns:a16="http://schemas.microsoft.com/office/drawing/2014/main" id="{A117383E-6814-8259-8107-84ACF7403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491" y="2417884"/>
            <a:ext cx="3118069" cy="227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03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8800D0D-C424-46CE-9AF3-4E27F2A9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403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b="1">
                <a:latin typeface="Athletics" panose="02000000000000000000" pitchFamily="2" charset="0"/>
              </a:rPr>
              <a:t>Deze periode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31307DC-7E81-4E76-90A6-92E987360571}"/>
              </a:ext>
            </a:extLst>
          </p:cNvPr>
          <p:cNvSpPr txBox="1">
            <a:spLocks/>
          </p:cNvSpPr>
          <p:nvPr/>
        </p:nvSpPr>
        <p:spPr>
          <a:xfrm>
            <a:off x="838200" y="13061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Toetsing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B992FB02-001E-4C3A-B45B-4F2FB80E2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66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1. Kennistoets (individueel)</a:t>
            </a:r>
            <a:br>
              <a:rPr lang="nl-NL"/>
            </a:br>
            <a:r>
              <a:rPr lang="nl-NL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2. Ondernemersverslag (groep)</a:t>
            </a:r>
            <a:br>
              <a:rPr lang="nl-NL"/>
            </a:br>
            <a:r>
              <a:rPr lang="nl-NL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3. Podcast (individueel)</a:t>
            </a:r>
            <a:endParaRPr lang="nl-NL"/>
          </a:p>
          <a:p>
            <a:endParaRPr lang="nl-NL"/>
          </a:p>
          <a:p>
            <a:endParaRPr lang="nl-NL"/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A65062E6-64A9-45F2-B686-2081BEFEE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331872"/>
              </p:ext>
            </p:extLst>
          </p:nvPr>
        </p:nvGraphicFramePr>
        <p:xfrm>
          <a:off x="6348660" y="2473362"/>
          <a:ext cx="5616013" cy="3078480"/>
        </p:xfrm>
        <a:graphic>
          <a:graphicData uri="http://schemas.openxmlformats.org/drawingml/2006/table">
            <a:tbl>
              <a:tblPr firstRow="1" bandRow="1"/>
              <a:tblGrid>
                <a:gridCol w="1413345">
                  <a:extLst>
                    <a:ext uri="{9D8B030D-6E8A-4147-A177-3AD203B41FA5}">
                      <a16:colId xmlns:a16="http://schemas.microsoft.com/office/drawing/2014/main" val="2948095846"/>
                    </a:ext>
                  </a:extLst>
                </a:gridCol>
                <a:gridCol w="1243899">
                  <a:extLst>
                    <a:ext uri="{9D8B030D-6E8A-4147-A177-3AD203B41FA5}">
                      <a16:colId xmlns:a16="http://schemas.microsoft.com/office/drawing/2014/main" val="2488055331"/>
                    </a:ext>
                  </a:extLst>
                </a:gridCol>
                <a:gridCol w="1435365">
                  <a:extLst>
                    <a:ext uri="{9D8B030D-6E8A-4147-A177-3AD203B41FA5}">
                      <a16:colId xmlns:a16="http://schemas.microsoft.com/office/drawing/2014/main" val="2935927962"/>
                    </a:ext>
                  </a:extLst>
                </a:gridCol>
                <a:gridCol w="1523404">
                  <a:extLst>
                    <a:ext uri="{9D8B030D-6E8A-4147-A177-3AD203B41FA5}">
                      <a16:colId xmlns:a16="http://schemas.microsoft.com/office/drawing/2014/main" val="22746699"/>
                    </a:ext>
                  </a:extLst>
                </a:gridCol>
              </a:tblGrid>
              <a:tr h="2373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 b="1"/>
                        <a:t>Toetsen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Kennistoets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Ondernemings-</a:t>
                      </a:r>
                    </a:p>
                    <a:p>
                      <a:r>
                        <a:rPr lang="nl-NL" sz="1400"/>
                        <a:t>verslag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Podcast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68079"/>
                  </a:ext>
                </a:extLst>
              </a:tr>
              <a:tr h="2373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 b="1"/>
                        <a:t>Bijbehorende</a:t>
                      </a:r>
                      <a:r>
                        <a:rPr lang="nl-NL" sz="1400" b="1" baseline="0"/>
                        <a:t> leerdoelen</a:t>
                      </a:r>
                      <a:endParaRPr lang="nl-NL" sz="1400" b="1"/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Nr. 1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Nr. 2</a:t>
                      </a:r>
                      <a:r>
                        <a:rPr lang="nl-NL" sz="1400" baseline="0"/>
                        <a:t> t/m 4</a:t>
                      </a:r>
                      <a:endParaRPr lang="nl-NL" sz="1400"/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Nr. 5</a:t>
                      </a:r>
                      <a:r>
                        <a:rPr lang="nl-NL" sz="1400" baseline="0"/>
                        <a:t> t/m 6</a:t>
                      </a:r>
                      <a:endParaRPr lang="nl-NL" sz="1400"/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618041"/>
                  </a:ext>
                </a:extLst>
              </a:tr>
              <a:tr h="2373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 b="1"/>
                        <a:t>Duur toets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1 uur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n.v.t.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n.v.t.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2235"/>
                  </a:ext>
                </a:extLst>
              </a:tr>
              <a:tr h="2373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 b="1"/>
                        <a:t>Weging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1x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1x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1x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098924"/>
                  </a:ext>
                </a:extLst>
              </a:tr>
              <a:tr h="2373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 b="1"/>
                        <a:t>Cesuur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66% =</a:t>
                      </a:r>
                      <a:r>
                        <a:rPr lang="nl-NL" sz="1400" baseline="0"/>
                        <a:t> 5,5 </a:t>
                      </a:r>
                      <a:endParaRPr lang="nl-NL" sz="1400"/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60%</a:t>
                      </a:r>
                      <a:r>
                        <a:rPr lang="nl-NL" sz="1400" baseline="0"/>
                        <a:t> = 5,5</a:t>
                      </a:r>
                      <a:endParaRPr lang="nl-NL" sz="1400"/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60%</a:t>
                      </a:r>
                      <a:r>
                        <a:rPr lang="nl-NL" sz="1400" baseline="0"/>
                        <a:t> = 5,5 </a:t>
                      </a:r>
                      <a:endParaRPr lang="nl-NL" sz="1400"/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2749802"/>
                  </a:ext>
                </a:extLst>
              </a:tr>
              <a:tr h="2373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 b="1"/>
                        <a:t>Resultaat 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Cijfer 1-10 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/>
                        <a:t>Cijfer 1-10 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/>
                        <a:t>Cijfer 1-10 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987609"/>
                  </a:ext>
                </a:extLst>
              </a:tr>
              <a:tr h="2373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 b="1"/>
                        <a:t>Plaats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School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n.v.t.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n.v.t.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5509403"/>
                  </a:ext>
                </a:extLst>
              </a:tr>
              <a:tr h="2373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 b="1"/>
                        <a:t>Samenwerking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Individueel</a:t>
                      </a:r>
                      <a:r>
                        <a:rPr lang="nl-NL" sz="1400" baseline="0"/>
                        <a:t> </a:t>
                      </a:r>
                      <a:endParaRPr lang="nl-NL" sz="1400"/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Individueel / Groep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1400"/>
                        <a:t>Individueel</a:t>
                      </a:r>
                    </a:p>
                  </a:txBody>
                  <a:tcPr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246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230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8800D0D-C424-46CE-9AF3-4E27F2A9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403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b="1">
                <a:latin typeface="Athletics" panose="02000000000000000000" pitchFamily="2" charset="0"/>
              </a:rPr>
              <a:t>Deze periode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B992FB02-001E-4C3A-B45B-4F2FB80E2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66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1. Kennistoets (individueel)</a:t>
            </a:r>
            <a:br>
              <a:rPr lang="nl-NL"/>
            </a:br>
            <a:r>
              <a:rPr lang="nl-NL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2. Ondernemersverslag (groep)</a:t>
            </a:r>
            <a:br>
              <a:rPr lang="nl-NL"/>
            </a:br>
            <a:r>
              <a:rPr lang="nl-NL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3. Podcast (individueel)</a:t>
            </a:r>
            <a:endParaRPr lang="nl-NL"/>
          </a:p>
          <a:p>
            <a:endParaRPr lang="nl-NL"/>
          </a:p>
          <a:p>
            <a:endParaRPr lang="nl-NL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2417D5B-E1D7-4138-B66B-08BFA0C0AD5E}"/>
              </a:ext>
            </a:extLst>
          </p:cNvPr>
          <p:cNvSpPr txBox="1">
            <a:spLocks/>
          </p:cNvSpPr>
          <p:nvPr/>
        </p:nvSpPr>
        <p:spPr>
          <a:xfrm>
            <a:off x="688157" y="13443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Portfolio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2C61E2C-FADB-4E51-B79E-A490A0B86853}"/>
              </a:ext>
            </a:extLst>
          </p:cNvPr>
          <p:cNvSpPr txBox="1"/>
          <p:nvPr/>
        </p:nvSpPr>
        <p:spPr>
          <a:xfrm>
            <a:off x="838200" y="2599600"/>
            <a:ext cx="8324007" cy="30998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7CCBF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Tussenproducten </a:t>
            </a:r>
            <a:endParaRPr lang="nl-NL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leerarrangementen die bij dit IBS horen zijn: </a:t>
            </a:r>
            <a:endParaRPr lang="nl-NL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TP</a:t>
            </a:r>
            <a: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Analyse</a:t>
            </a:r>
            <a: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228600"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TP</a:t>
            </a:r>
            <a: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Ecologische en sociale impact</a:t>
            </a:r>
            <a:endParaRPr lang="nl-NL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TP</a:t>
            </a:r>
            <a: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Sustainable Business Model Canvas (SBMC)</a:t>
            </a:r>
          </a:p>
          <a:p>
            <a:pPr marL="457200" indent="-228600"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b="1" dirty="0"/>
              <a:t>Feedback friends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Actieve deelname tijdens de feedback friends bijeenkomsten</a:t>
            </a:r>
          </a:p>
          <a:p>
            <a:pPr marL="457200" indent="-228600"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765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8800D0D-C424-46CE-9AF3-4E27F2A9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403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b="1">
                <a:latin typeface="Athletics" panose="02000000000000000000" pitchFamily="2" charset="0"/>
              </a:rPr>
              <a:t>Deze periode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2417D5B-E1D7-4138-B66B-08BFA0C0AD5E}"/>
              </a:ext>
            </a:extLst>
          </p:cNvPr>
          <p:cNvSpPr txBox="1">
            <a:spLocks/>
          </p:cNvSpPr>
          <p:nvPr/>
        </p:nvSpPr>
        <p:spPr>
          <a:xfrm>
            <a:off x="688157" y="1481044"/>
            <a:ext cx="10515600" cy="43782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Belangrijke data</a:t>
            </a:r>
          </a:p>
          <a:p>
            <a:endParaRPr lang="nl-NL"/>
          </a:p>
          <a:p>
            <a:r>
              <a:rPr lang="nl-NL"/>
              <a:t> </a:t>
            </a:r>
          </a:p>
          <a:p>
            <a:endParaRPr lang="nl-NL"/>
          </a:p>
          <a:p>
            <a:endParaRPr lang="nl-NL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BB169570-9345-481D-A54B-374B3A3D8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282394"/>
              </p:ext>
            </p:extLst>
          </p:nvPr>
        </p:nvGraphicFramePr>
        <p:xfrm>
          <a:off x="838200" y="2310101"/>
          <a:ext cx="7098437" cy="371130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09513">
                  <a:extLst>
                    <a:ext uri="{9D8B030D-6E8A-4147-A177-3AD203B41FA5}">
                      <a16:colId xmlns:a16="http://schemas.microsoft.com/office/drawing/2014/main" val="4085290158"/>
                    </a:ext>
                  </a:extLst>
                </a:gridCol>
                <a:gridCol w="3488924">
                  <a:extLst>
                    <a:ext uri="{9D8B030D-6E8A-4147-A177-3AD203B41FA5}">
                      <a16:colId xmlns:a16="http://schemas.microsoft.com/office/drawing/2014/main" val="4030214467"/>
                    </a:ext>
                  </a:extLst>
                </a:gridCol>
              </a:tblGrid>
              <a:tr h="530187">
                <a:tc>
                  <a:txBody>
                    <a:bodyPr/>
                    <a:lstStyle/>
                    <a:p>
                      <a:r>
                        <a:rPr lang="nl-NL" b="1"/>
                        <a:t>Huiswerkklas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/>
                        <a:t>Week 1 t/m week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180368"/>
                  </a:ext>
                </a:extLst>
              </a:tr>
              <a:tr h="530187">
                <a:tc>
                  <a:txBody>
                    <a:bodyPr/>
                    <a:lstStyle/>
                    <a:p>
                      <a:r>
                        <a:rPr lang="nl-NL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Stage assessment periode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Woensdag 13 november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377051"/>
                  </a:ext>
                </a:extLst>
              </a:tr>
              <a:tr h="530187">
                <a:tc>
                  <a:txBody>
                    <a:bodyPr/>
                    <a:lstStyle/>
                    <a:p>
                      <a:r>
                        <a:rPr lang="nl-NL" b="1"/>
                        <a:t>Deadline ondernemingsverslag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Maandag 13 januari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532331"/>
                  </a:ext>
                </a:extLst>
              </a:tr>
              <a:tr h="530187">
                <a:tc>
                  <a:txBody>
                    <a:bodyPr/>
                    <a:lstStyle/>
                    <a:p>
                      <a:r>
                        <a:rPr lang="nl-NL" b="1"/>
                        <a:t>Deadline podcast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Maandag 13 januari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823211"/>
                  </a:ext>
                </a:extLst>
              </a:tr>
              <a:tr h="530187">
                <a:tc>
                  <a:txBody>
                    <a:bodyPr/>
                    <a:lstStyle/>
                    <a:p>
                      <a:r>
                        <a:rPr lang="nl-NL" b="1"/>
                        <a:t>Portfolio 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Woensdag 15 januari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156287"/>
                  </a:ext>
                </a:extLst>
              </a:tr>
              <a:tr h="530187">
                <a:tc>
                  <a:txBody>
                    <a:bodyPr/>
                    <a:lstStyle/>
                    <a:p>
                      <a:r>
                        <a:rPr lang="nl-NL" b="1"/>
                        <a:t>Dragons’ Den (avond)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Donderdag 16 januari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607028"/>
                  </a:ext>
                </a:extLst>
              </a:tr>
              <a:tr h="530187">
                <a:tc>
                  <a:txBody>
                    <a:bodyPr/>
                    <a:lstStyle/>
                    <a:p>
                      <a:r>
                        <a:rPr lang="nl-NL" b="1"/>
                        <a:t>Kennistoets periode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Maandag 20 januari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333155"/>
                  </a:ext>
                </a:extLst>
              </a:tr>
            </a:tbl>
          </a:graphicData>
        </a:graphic>
      </p:graphicFrame>
      <p:pic>
        <p:nvPicPr>
          <p:cNvPr id="5122" name="Picture 2" descr="Agenda-icoon-groot-220 - Welkom bij jenaplanschool &amp;#39;t Hoge Land in Epe!">
            <a:extLst>
              <a:ext uri="{FF2B5EF4-FFF2-40B4-BE49-F238E27FC236}">
                <a16:creationId xmlns:a16="http://schemas.microsoft.com/office/drawing/2014/main" id="{031CB2F3-C6B6-4ACE-892D-5A2E8F7A3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173" y="2376487"/>
            <a:ext cx="210502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498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78AEC3CF-9539-45D6-81DB-850F2049D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403"/>
            <a:ext cx="10515600" cy="1325563"/>
          </a:xfrm>
        </p:spPr>
        <p:txBody>
          <a:bodyPr>
            <a:noAutofit/>
          </a:bodyPr>
          <a:lstStyle/>
          <a:p>
            <a:r>
              <a:rPr lang="nl-NL" sz="4800" b="1">
                <a:solidFill>
                  <a:srgbClr val="000644"/>
                </a:solidFill>
              </a:rPr>
              <a:t>Welk bedrijf is het meest succesvol?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6EE2AB5-9F03-F7E3-C282-4CE138554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85" y="1331650"/>
            <a:ext cx="4328752" cy="54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819A1CF-4FD1-F741-84C8-DD6C676E2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283" y="1331650"/>
            <a:ext cx="4968671" cy="46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9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519" y="1496039"/>
            <a:ext cx="9986962" cy="386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328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5" ma:contentTypeDescription="Een nieuw document maken." ma:contentTypeScope="" ma:versionID="b705bd57771d5b5977f7919ee309c30f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05c3486ec18a18b1f535a3b94463eec2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  <MediaLengthInSeconds xmlns="c67c63a5-6c7f-42bb-9d17-0feff5816463" xsi:nil="true"/>
  </documentManagement>
</p:properties>
</file>

<file path=customXml/itemProps1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94E214-A756-45E1-8709-6A0A20CF31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FF143-0ABB-4CFF-A5DD-2BA0E6EC9068}">
  <ds:schemaRefs>
    <ds:schemaRef ds:uri="2c4f0c93-2979-4f27-aab2-70de95932352"/>
    <ds:schemaRef ds:uri="c20cf8ba-b598-4d03-85bf-01d90a2844ae"/>
    <ds:schemaRef ds:uri="c67c63a5-6c7f-42bb-9d17-0feff5816463"/>
    <ds:schemaRef ds:uri="c6f82ce1-f6df-49a5-8b49-cf8409a27aa4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Microsoft Office PowerPoint</Application>
  <PresentationFormat>Breedbeeld</PresentationFormat>
  <Paragraphs>93</Paragraphs>
  <Slides>23</Slides>
  <Notes>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1" baseType="lpstr">
      <vt:lpstr>Agency FB</vt:lpstr>
      <vt:lpstr>Arial</vt:lpstr>
      <vt:lpstr>Athletics</vt:lpstr>
      <vt:lpstr>Athletics Black</vt:lpstr>
      <vt:lpstr>Calibri</vt:lpstr>
      <vt:lpstr>Calibri Light</vt:lpstr>
      <vt:lpstr>Wingdings</vt:lpstr>
      <vt:lpstr>Kantoorthema</vt:lpstr>
      <vt:lpstr> Project  “Mijn onderneming” Leerjaar 2 - Periode 2   </vt:lpstr>
      <vt:lpstr>Deze periode</vt:lpstr>
      <vt:lpstr>Deze periode</vt:lpstr>
      <vt:lpstr>Deze periode</vt:lpstr>
      <vt:lpstr>Deze periode</vt:lpstr>
      <vt:lpstr>Deze periode</vt:lpstr>
      <vt:lpstr>Deze periode</vt:lpstr>
      <vt:lpstr>Welk bedrijf is het meest succesvol?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‘Mijn onderneming’ 2022/2023</vt:lpstr>
      <vt:lpstr>‘Mijn onderneming’ 2023/2024</vt:lpstr>
      <vt:lpstr>PowerPoint-presentatie</vt:lpstr>
      <vt:lpstr>Opdracht 1 – 16 personalities test</vt:lpstr>
      <vt:lpstr>Adviseur duurzame leefomgeving rollen</vt:lpstr>
      <vt:lpstr>Adviseur duurzame leefomgeving rollen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1</cp:revision>
  <dcterms:created xsi:type="dcterms:W3CDTF">2021-07-07T07:37:45Z</dcterms:created>
  <dcterms:modified xsi:type="dcterms:W3CDTF">2024-11-05T11:50:53Z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